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notesMasterIdLst>
    <p:notesMasterId r:id="rId6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copy from outside may not know private fields
- may only know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universal remote controls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WPF layouting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interface for existing objects, system of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with decorator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unidirectional connection, restaurant order!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connection! flight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unidirectional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factory method is specialized template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routing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Facade -&gt; API
- Adapter for DTOs
-&gt; explain Proxy and Decorator
- Factory -&gt; static creation method
- Builder for tests
- Template Method for specific builders
- DbContext -&gt; Repository, UnitOfWork
- Chain of Responsibility (ASP Pipeline)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Composite: Completed state of project depends on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Factory -&gt; Factory method &amp; abstract factory
- Observer or Mediator for completion
-&gt; Observer (one way connection between two objects)
-&gt; Mediator (eliminate mutual dependencies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or singleton class =&gt; service
IServiceCollection; Locator
Xml, Json, Database
use a class which captures state and logic, instead of a simple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models against it, create something with it
use concrete types instead of language naturals
dumb data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2022-05-17T05:44:55Z</dcterms:created>
  <dcterms:modified xsi:type="dcterms:W3CDTF">2022-05-17T05:44:55Z</dcterms:modified>
</cp:coreProperties>
</file>